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56.png"/><Relationship Id="rId5" Type="http://schemas.openxmlformats.org/officeDocument/2006/relationships/image" Target="../media/image15.png"/><Relationship Id="rId6" Type="http://schemas.openxmlformats.org/officeDocument/2006/relationships/image" Target="../media/image35.jpg"/><Relationship Id="rId7" Type="http://schemas.openxmlformats.org/officeDocument/2006/relationships/image" Target="../media/image27.jpg"/><Relationship Id="rId8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40.jpg"/><Relationship Id="rId5" Type="http://schemas.openxmlformats.org/officeDocument/2006/relationships/image" Target="../media/image6.png"/><Relationship Id="rId6" Type="http://schemas.openxmlformats.org/officeDocument/2006/relationships/image" Target="../media/image2.jpg"/><Relationship Id="rId7" Type="http://schemas.openxmlformats.org/officeDocument/2006/relationships/image" Target="../media/image37.jpg"/><Relationship Id="rId8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36.jpg"/><Relationship Id="rId5" Type="http://schemas.openxmlformats.org/officeDocument/2006/relationships/image" Target="../media/image6.png"/><Relationship Id="rId6" Type="http://schemas.openxmlformats.org/officeDocument/2006/relationships/image" Target="../media/image2.jpg"/><Relationship Id="rId7" Type="http://schemas.openxmlformats.org/officeDocument/2006/relationships/image" Target="../media/image34.jpg"/><Relationship Id="rId8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12.png"/><Relationship Id="rId7" Type="http://schemas.openxmlformats.org/officeDocument/2006/relationships/image" Target="../media/image41.jpg"/><Relationship Id="rId8" Type="http://schemas.openxmlformats.org/officeDocument/2006/relationships/image" Target="../media/image4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12.png"/><Relationship Id="rId7" Type="http://schemas.openxmlformats.org/officeDocument/2006/relationships/image" Target="../media/image52.jpg"/><Relationship Id="rId8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12.png"/><Relationship Id="rId7" Type="http://schemas.openxmlformats.org/officeDocument/2006/relationships/image" Target="../media/image4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45.jpg"/><Relationship Id="rId5" Type="http://schemas.openxmlformats.org/officeDocument/2006/relationships/image" Target="../media/image15.png"/><Relationship Id="rId6" Type="http://schemas.openxmlformats.org/officeDocument/2006/relationships/image" Target="../media/image48.jpg"/><Relationship Id="rId7" Type="http://schemas.openxmlformats.org/officeDocument/2006/relationships/image" Target="../media/image51.jpg"/><Relationship Id="rId8" Type="http://schemas.openxmlformats.org/officeDocument/2006/relationships/image" Target="../media/image4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5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0" Type="http://schemas.openxmlformats.org/officeDocument/2006/relationships/image" Target="../media/image39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.jpg"/><Relationship Id="rId8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54.jpg"/><Relationship Id="rId5" Type="http://schemas.openxmlformats.org/officeDocument/2006/relationships/image" Target="../media/image49.jpg"/><Relationship Id="rId6" Type="http://schemas.openxmlformats.org/officeDocument/2006/relationships/image" Target="../media/image38.png"/><Relationship Id="rId7" Type="http://schemas.openxmlformats.org/officeDocument/2006/relationships/image" Target="../media/image53.jpg"/><Relationship Id="rId8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9.jpg"/><Relationship Id="rId7" Type="http://schemas.openxmlformats.org/officeDocument/2006/relationships/image" Target="../media/image26.jpg"/><Relationship Id="rId8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15.png"/><Relationship Id="rId7" Type="http://schemas.openxmlformats.org/officeDocument/2006/relationships/image" Target="../media/image25.jpg"/><Relationship Id="rId8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22.jpg"/><Relationship Id="rId5" Type="http://schemas.openxmlformats.org/officeDocument/2006/relationships/image" Target="../media/image2.jpg"/><Relationship Id="rId6" Type="http://schemas.openxmlformats.org/officeDocument/2006/relationships/image" Target="../media/image15.png"/><Relationship Id="rId7" Type="http://schemas.openxmlformats.org/officeDocument/2006/relationships/image" Target="../media/image32.jpg"/><Relationship Id="rId8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24.jpg"/><Relationship Id="rId5" Type="http://schemas.openxmlformats.org/officeDocument/2006/relationships/image" Target="../media/image2.jpg"/><Relationship Id="rId6" Type="http://schemas.openxmlformats.org/officeDocument/2006/relationships/image" Target="../media/image15.png"/><Relationship Id="rId7" Type="http://schemas.openxmlformats.org/officeDocument/2006/relationships/image" Target="../media/image29.jpg"/><Relationship Id="rId8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03517" y="-119782"/>
            <a:ext cx="3275162" cy="1042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Supplies:</a:t>
            </a:r>
            <a:endParaRPr/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431322" y="923025"/>
            <a:ext cx="3275100" cy="5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Blubber bags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2 bowls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2 towels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Lots of ice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Paper towels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5-6 Sponge squares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5-6 clear cups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5-6 pipettes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Paper towels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Colored water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Volcano molds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Dawn dish soap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4211550" y="527425"/>
            <a:ext cx="3630300" cy="59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vinegar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Baking soda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Tray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mason jars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M&amp;M’s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Buttermints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Butterscotch candy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 water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water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Dry yeast (check label)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Sugar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8192775" y="513775"/>
            <a:ext cx="3775800" cy="5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Cups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plastic shot glasses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soap base dyed yellow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ants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Sharpie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Crock pot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Crock pot liner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scooper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tray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plate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Atmosphere &amp; Biosphere</a:t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4453" y="69171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,235 Wind Blowing Cliparts, Stock Vector and Royalty Free Wind Blowing  Illustrations" id="182" name="Google Shape;18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10648" y="-128648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loor, indoor, clothes&#10;&#10;Description automatically generated" id="183" name="Google Shape;18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58876" y="1752994"/>
            <a:ext cx="4261436" cy="319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590461" y="1788037"/>
            <a:ext cx="4567688" cy="342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-200264" y="1788037"/>
            <a:ext cx="4567688" cy="3425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late, indoor, white&#10;&#10;Description automatically generated" id="186" name="Google Shape;186;p22"/>
          <p:cNvPicPr preferRelativeResize="0"/>
          <p:nvPr/>
        </p:nvPicPr>
        <p:blipFill rotWithShape="1">
          <a:blip r:embed="rId9">
            <a:alphaModFix/>
          </a:blip>
          <a:srcRect b="0" l="34388" r="21293" t="32400"/>
          <a:stretch/>
        </p:blipFill>
        <p:spPr>
          <a:xfrm rot="5400000">
            <a:off x="508927" y="3614699"/>
            <a:ext cx="2024313" cy="231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ctrTitle"/>
          </p:nvPr>
        </p:nvSpPr>
        <p:spPr>
          <a:xfrm>
            <a:off x="-304800" y="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Geosphere</a:t>
            </a:r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3113" y="130197"/>
            <a:ext cx="1371600" cy="781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23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194" name="Google Shape;194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195" name="Google Shape;195;p23"/>
            <p:cNvPicPr preferRelativeResize="0"/>
            <p:nvPr/>
          </p:nvPicPr>
          <p:blipFill rotWithShape="1">
            <a:blip r:embed="rId6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hand holding candy in a hand&#10;&#10;Description automatically generated" id="196" name="Google Shape;19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-443513" y="1759442"/>
            <a:ext cx="5126854" cy="3845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two small white and blue objects&#10;&#10;Description automatically generated" id="197" name="Google Shape;19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3570851" y="1758415"/>
            <a:ext cx="5126854" cy="3845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bag of candy&#10;&#10;Description automatically generated" id="198" name="Google Shape;198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7585216" y="1758415"/>
            <a:ext cx="5126854" cy="3845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/>
          <p:nvPr>
            <p:ph type="ctrTitle"/>
          </p:nvPr>
        </p:nvSpPr>
        <p:spPr>
          <a:xfrm>
            <a:off x="-304800" y="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Geosphere</a:t>
            </a: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3113" y="130197"/>
            <a:ext cx="1371600" cy="781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24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206" name="Google Shape;206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207" name="Google Shape;207;p24"/>
            <p:cNvPicPr preferRelativeResize="0"/>
            <p:nvPr/>
          </p:nvPicPr>
          <p:blipFill rotWithShape="1">
            <a:blip r:embed="rId6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-443513" y="1759442"/>
            <a:ext cx="5126854" cy="384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3570851" y="1758415"/>
            <a:ext cx="5126854" cy="384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7585216" y="1758415"/>
            <a:ext cx="5126854" cy="384514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4572001" y="3680985"/>
            <a:ext cx="16303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SHAKE</a:t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6511069" y="3680984"/>
            <a:ext cx="163039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Leave alone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Biosphere</a:t>
            </a:r>
            <a:endParaRPr/>
          </a:p>
        </p:txBody>
      </p:sp>
      <p:grpSp>
        <p:nvGrpSpPr>
          <p:cNvPr id="218" name="Google Shape;218;p25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219" name="Google Shape;219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220" name="Google Shape;220;p25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7035" y="122209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lass teapot with a black lid&#10;&#10;Description automatically generated" id="222" name="Google Shape;22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1361977" y="1864604"/>
            <a:ext cx="5003354" cy="3752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plastic container&#10;&#10;Description automatically generated" id="223" name="Google Shape;223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566522" y="1864604"/>
            <a:ext cx="5003354" cy="3752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Biosphere</a:t>
            </a:r>
            <a:endParaRPr/>
          </a:p>
        </p:txBody>
      </p:sp>
      <p:grpSp>
        <p:nvGrpSpPr>
          <p:cNvPr id="229" name="Google Shape;229;p26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230" name="Google Shape;230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231" name="Google Shape;231;p26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" name="Google Shape;23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7035" y="122209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poon in a glass cup with a white substance in it&#10;&#10;Description automatically generated" id="233" name="Google Shape;233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1403522" y="1877724"/>
            <a:ext cx="4981237" cy="3735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poon in a cup&#10;&#10;Description automatically generated" id="234" name="Google Shape;234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748452" y="1877723"/>
            <a:ext cx="4981237" cy="373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Biosphere</a:t>
            </a:r>
            <a:endParaRPr/>
          </a:p>
        </p:txBody>
      </p:sp>
      <p:grpSp>
        <p:nvGrpSpPr>
          <p:cNvPr id="240" name="Google Shape;240;p27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241" name="Google Shape;241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242" name="Google Shape;242;p27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3" name="Google Shape;24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7035" y="122209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poon in a cup&#10;&#10;Description automatically generated" id="244" name="Google Shape;24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1417481" y="1622153"/>
            <a:ext cx="5687243" cy="426543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/>
        </p:nvSpPr>
        <p:spPr>
          <a:xfrm>
            <a:off x="7165500" y="3100603"/>
            <a:ext cx="444002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cups off to the side when finished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>
            <p:ph type="ctrTitle"/>
          </p:nvPr>
        </p:nvSpPr>
        <p:spPr>
          <a:xfrm>
            <a:off x="192413" y="80594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Atmosphere &amp; Geosphere</a:t>
            </a:r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0515" y="170431"/>
            <a:ext cx="1371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,235 Wind Blowing Cliparts, Stock Vector and Royalty Free Wind Blowing  Illustrations" id="252" name="Google Shape;25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2627" y="1426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own object on a blue tray&#10;&#10;Description automatically generated" id="253" name="Google Shape;25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379479" y="2234896"/>
            <a:ext cx="3697218" cy="2772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eaker with a liquid pouring out&#10;&#10;Description automatically generated" id="254" name="Google Shape;25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2705101" y="2234896"/>
            <a:ext cx="3697218" cy="2772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poon in a plastic container&#10;&#10;Description automatically generated" id="255" name="Google Shape;25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789681" y="2234897"/>
            <a:ext cx="3697218" cy="2772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lastic container with a bottle on top&#10;&#10;Description automatically generated with medium confidence" id="256" name="Google Shape;256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8874260" y="2234897"/>
            <a:ext cx="3697218" cy="277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>
            <p:ph type="ctrTitle"/>
          </p:nvPr>
        </p:nvSpPr>
        <p:spPr>
          <a:xfrm>
            <a:off x="192413" y="80594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Atmosphere &amp; Geosphere</a:t>
            </a:r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0515" y="170431"/>
            <a:ext cx="1371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,235 Wind Blowing Cliparts, Stock Vector and Royalty Free Wind Blowing  Illustrations" id="263" name="Google Shape;26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2627" y="1426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oapy chocolate bar with bubbles on a blue tray&#10;&#10;Description automatically generated" id="264" name="Google Shape;26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3352126" y="1921068"/>
            <a:ext cx="4882188" cy="366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57" y="188904"/>
            <a:ext cx="1371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,235 Wind Blowing Cliparts, Stock Vector and Royalty Free Wind Blowing  Illustrations" id="270" name="Google Shape;27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588" y="897079"/>
            <a:ext cx="1117888" cy="11190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0"/>
          <p:cNvGrpSpPr/>
          <p:nvPr/>
        </p:nvGrpSpPr>
        <p:grpSpPr>
          <a:xfrm>
            <a:off x="76156" y="1991361"/>
            <a:ext cx="1371600" cy="1043853"/>
            <a:chOff x="115787509" y="110636357"/>
            <a:chExt cx="1682893" cy="1314834"/>
          </a:xfrm>
        </p:grpSpPr>
        <p:pic>
          <p:nvPicPr>
            <p:cNvPr id="272" name="Google Shape;272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273" name="Google Shape;273;p30"/>
            <p:cNvPicPr preferRelativeResize="0"/>
            <p:nvPr/>
          </p:nvPicPr>
          <p:blipFill rotWithShape="1">
            <a:blip r:embed="rId7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3764" y="3294603"/>
            <a:ext cx="766701" cy="10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2632" y="4525736"/>
            <a:ext cx="1096738" cy="109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3588" y="5694264"/>
            <a:ext cx="1096737" cy="109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/>
          <p:nvPr/>
        </p:nvSpPr>
        <p:spPr>
          <a:xfrm>
            <a:off x="215660" y="1777042"/>
            <a:ext cx="11818189" cy="3562709"/>
          </a:xfrm>
          <a:prstGeom prst="roundRect">
            <a:avLst>
              <a:gd fmla="val 16667" name="adj"/>
            </a:avLst>
          </a:prstGeom>
          <a:solidFill>
            <a:srgbClr val="BBD6EE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3578524" y="281180"/>
            <a:ext cx="513559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UP</a:t>
            </a:r>
            <a:endParaRPr/>
          </a:p>
        </p:txBody>
      </p:sp>
      <p:pic>
        <p:nvPicPr>
          <p:cNvPr descr="A blue pencil case with several pencils in it&#10;&#10;Description automatically generated" id="283" name="Google Shape;28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566409" y="2622141"/>
            <a:ext cx="2389415" cy="1872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up of wipes on a table&#10;&#10;Description automatically generated" id="284" name="Google Shape;284;p31"/>
          <p:cNvPicPr preferRelativeResize="0"/>
          <p:nvPr/>
        </p:nvPicPr>
        <p:blipFill rotWithShape="1">
          <a:blip r:embed="rId5">
            <a:alphaModFix/>
          </a:blip>
          <a:srcRect b="28430" l="7880" r="24024" t="11862"/>
          <a:stretch/>
        </p:blipFill>
        <p:spPr>
          <a:xfrm rot="5400000">
            <a:off x="25068" y="2650876"/>
            <a:ext cx="2701690" cy="181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8191" y="2283465"/>
            <a:ext cx="1942523" cy="252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urniture, floor, table, indoor&#10;&#10;Description automatically generated" id="286" name="Google Shape;286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0699" y="2257026"/>
            <a:ext cx="1872056" cy="24960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descr="A blue tray on a table&#10;&#10;Description automatically generated" id="287" name="Google Shape;287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7316146" y="3142006"/>
            <a:ext cx="2343989" cy="17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 txBox="1"/>
          <p:nvPr/>
        </p:nvSpPr>
        <p:spPr>
          <a:xfrm>
            <a:off x="7547757" y="1925677"/>
            <a:ext cx="212616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 items on the tray and clean up any spills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5160" y="168441"/>
            <a:ext cx="4863765" cy="6485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ctrTitle"/>
          </p:nvPr>
        </p:nvSpPr>
        <p:spPr>
          <a:xfrm>
            <a:off x="3506678" y="1473693"/>
            <a:ext cx="4890731" cy="8820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The Earth!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050" y="188553"/>
            <a:ext cx="9530725" cy="6480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1145309" y="6243782"/>
            <a:ext cx="2586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Geosphere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1309" y="6037254"/>
            <a:ext cx="1015286" cy="5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 flipH="1" rot="10800000">
            <a:off x="1068160" y="3272107"/>
            <a:ext cx="5044481" cy="3362165"/>
          </a:xfrm>
          <a:custGeom>
            <a:rect b="b" l="l" r="r" t="t"/>
            <a:pathLst>
              <a:path extrusionOk="0" h="3362165" w="5044481">
                <a:moveTo>
                  <a:pt x="0" y="0"/>
                </a:moveTo>
                <a:lnTo>
                  <a:pt x="4636654" y="0"/>
                </a:lnTo>
                <a:cubicBezTo>
                  <a:pt x="5473233" y="4618"/>
                  <a:pt x="4758631" y="6157"/>
                  <a:pt x="4788568" y="36945"/>
                </a:cubicBezTo>
                <a:cubicBezTo>
                  <a:pt x="4818505" y="67733"/>
                  <a:pt x="4878541" y="78509"/>
                  <a:pt x="4816277" y="184727"/>
                </a:cubicBezTo>
                <a:cubicBezTo>
                  <a:pt x="4754013" y="290945"/>
                  <a:pt x="4871330" y="457198"/>
                  <a:pt x="4645890" y="665017"/>
                </a:cubicBezTo>
                <a:cubicBezTo>
                  <a:pt x="4750569" y="1069879"/>
                  <a:pt x="4013199" y="917481"/>
                  <a:pt x="3657599" y="1376220"/>
                </a:cubicBezTo>
                <a:cubicBezTo>
                  <a:pt x="3152678" y="1793396"/>
                  <a:pt x="2687782" y="2307554"/>
                  <a:pt x="2447636" y="3084946"/>
                </a:cubicBezTo>
                <a:cubicBezTo>
                  <a:pt x="1838036" y="3372812"/>
                  <a:pt x="267854" y="3520595"/>
                  <a:pt x="0" y="3103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145309" y="208196"/>
            <a:ext cx="2586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Biosphere</a:t>
            </a:r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46890" y="216675"/>
            <a:ext cx="383020" cy="5478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/>
          <p:nvPr/>
        </p:nvSpPr>
        <p:spPr>
          <a:xfrm>
            <a:off x="1084040" y="202613"/>
            <a:ext cx="5044481" cy="3358374"/>
          </a:xfrm>
          <a:custGeom>
            <a:rect b="b" l="l" r="r" t="t"/>
            <a:pathLst>
              <a:path extrusionOk="0" h="3358374" w="5044481">
                <a:moveTo>
                  <a:pt x="0" y="0"/>
                </a:moveTo>
                <a:lnTo>
                  <a:pt x="4636654" y="0"/>
                </a:lnTo>
                <a:cubicBezTo>
                  <a:pt x="5473233" y="4618"/>
                  <a:pt x="4758631" y="6157"/>
                  <a:pt x="4788568" y="36945"/>
                </a:cubicBezTo>
                <a:cubicBezTo>
                  <a:pt x="4818505" y="67733"/>
                  <a:pt x="4878541" y="78509"/>
                  <a:pt x="4816277" y="184727"/>
                </a:cubicBezTo>
                <a:cubicBezTo>
                  <a:pt x="4754013" y="290945"/>
                  <a:pt x="4871330" y="457198"/>
                  <a:pt x="4645890" y="665017"/>
                </a:cubicBezTo>
                <a:cubicBezTo>
                  <a:pt x="4750569" y="1069879"/>
                  <a:pt x="4013199" y="917481"/>
                  <a:pt x="3657599" y="1376220"/>
                </a:cubicBezTo>
                <a:cubicBezTo>
                  <a:pt x="3152678" y="1793396"/>
                  <a:pt x="2687782" y="2298317"/>
                  <a:pt x="2447636" y="3075709"/>
                </a:cubicBezTo>
                <a:cubicBezTo>
                  <a:pt x="1838036" y="3363575"/>
                  <a:pt x="267854" y="3520595"/>
                  <a:pt x="0" y="3103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9191433" y="235538"/>
            <a:ext cx="2586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Hydrosphere</a:t>
            </a:r>
            <a:endParaRPr/>
          </a:p>
        </p:txBody>
      </p:sp>
      <p:grpSp>
        <p:nvGrpSpPr>
          <p:cNvPr id="114" name="Google Shape;114;p16"/>
          <p:cNvGrpSpPr/>
          <p:nvPr/>
        </p:nvGrpSpPr>
        <p:grpSpPr>
          <a:xfrm>
            <a:off x="8585720" y="188553"/>
            <a:ext cx="643665" cy="729101"/>
            <a:chOff x="117433429" y="110636357"/>
            <a:chExt cx="1682893" cy="1314834"/>
          </a:xfrm>
        </p:grpSpPr>
        <p:pic>
          <p:nvPicPr>
            <p:cNvPr id="115" name="Google Shape;115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771612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116" name="Google Shape;116;p16"/>
            <p:cNvPicPr preferRelativeResize="0"/>
            <p:nvPr/>
          </p:nvPicPr>
          <p:blipFill rotWithShape="1">
            <a:blip r:embed="rId8">
              <a:alphaModFix/>
            </a:blip>
            <a:srcRect b="0" l="0" r="0" t="54929"/>
            <a:stretch/>
          </p:blipFill>
          <p:spPr>
            <a:xfrm>
              <a:off x="11743342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16"/>
          <p:cNvSpPr/>
          <p:nvPr/>
        </p:nvSpPr>
        <p:spPr>
          <a:xfrm flipH="1">
            <a:off x="5503410" y="210630"/>
            <a:ext cx="5044481" cy="3362165"/>
          </a:xfrm>
          <a:custGeom>
            <a:rect b="b" l="l" r="r" t="t"/>
            <a:pathLst>
              <a:path extrusionOk="0" h="3362165" w="5044481">
                <a:moveTo>
                  <a:pt x="0" y="0"/>
                </a:moveTo>
                <a:lnTo>
                  <a:pt x="4636654" y="0"/>
                </a:lnTo>
                <a:cubicBezTo>
                  <a:pt x="5473233" y="4618"/>
                  <a:pt x="4758631" y="6157"/>
                  <a:pt x="4788568" y="36945"/>
                </a:cubicBezTo>
                <a:cubicBezTo>
                  <a:pt x="4818505" y="67733"/>
                  <a:pt x="4878541" y="78509"/>
                  <a:pt x="4816277" y="184727"/>
                </a:cubicBezTo>
                <a:cubicBezTo>
                  <a:pt x="4754013" y="290945"/>
                  <a:pt x="4871330" y="457198"/>
                  <a:pt x="4645890" y="665017"/>
                </a:cubicBezTo>
                <a:cubicBezTo>
                  <a:pt x="4750569" y="1069879"/>
                  <a:pt x="4013199" y="917481"/>
                  <a:pt x="3657599" y="1376220"/>
                </a:cubicBezTo>
                <a:cubicBezTo>
                  <a:pt x="3152678" y="1793396"/>
                  <a:pt x="2687782" y="2307554"/>
                  <a:pt x="2447636" y="3084946"/>
                </a:cubicBezTo>
                <a:cubicBezTo>
                  <a:pt x="1838036" y="3372812"/>
                  <a:pt x="267854" y="3520595"/>
                  <a:pt x="0" y="3103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6551885" y="6243782"/>
            <a:ext cx="2586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/>
          </a:p>
        </p:txBody>
      </p:sp>
      <p:pic>
        <p:nvPicPr>
          <p:cNvPr descr="15,235 Wind Blowing Cliparts, Stock Vector and Royalty Free Wind Blowing  Illustrations" id="119" name="Google Shape;119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35740" y="6061722"/>
            <a:ext cx="607724" cy="6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 rot="10800000">
            <a:off x="5503410" y="3252465"/>
            <a:ext cx="5044481" cy="3369997"/>
          </a:xfrm>
          <a:custGeom>
            <a:rect b="b" l="l" r="r" t="t"/>
            <a:pathLst>
              <a:path extrusionOk="0" h="3369997" w="5044481">
                <a:moveTo>
                  <a:pt x="0" y="0"/>
                </a:moveTo>
                <a:lnTo>
                  <a:pt x="4636654" y="0"/>
                </a:lnTo>
                <a:cubicBezTo>
                  <a:pt x="5473233" y="4618"/>
                  <a:pt x="4758631" y="6157"/>
                  <a:pt x="4788568" y="36945"/>
                </a:cubicBezTo>
                <a:cubicBezTo>
                  <a:pt x="4818505" y="67733"/>
                  <a:pt x="4878541" y="78509"/>
                  <a:pt x="4816277" y="184727"/>
                </a:cubicBezTo>
                <a:cubicBezTo>
                  <a:pt x="4754013" y="290945"/>
                  <a:pt x="4871330" y="457198"/>
                  <a:pt x="4645890" y="665017"/>
                </a:cubicBezTo>
                <a:cubicBezTo>
                  <a:pt x="4750569" y="1069879"/>
                  <a:pt x="4013199" y="917481"/>
                  <a:pt x="3657599" y="1376220"/>
                </a:cubicBezTo>
                <a:cubicBezTo>
                  <a:pt x="3152678" y="1793396"/>
                  <a:pt x="2706255" y="2326027"/>
                  <a:pt x="2466109" y="3103419"/>
                </a:cubicBezTo>
                <a:cubicBezTo>
                  <a:pt x="1856509" y="3391285"/>
                  <a:pt x="267854" y="3520595"/>
                  <a:pt x="0" y="3103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ctrTitle"/>
          </p:nvPr>
        </p:nvSpPr>
        <p:spPr>
          <a:xfrm>
            <a:off x="192413" y="80594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Geosphere &amp; Biosphere</a:t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7693" y="99684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1450" y="130197"/>
            <a:ext cx="1371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ll of tape with writing on it&#10;&#10;Description automatically generated" id="128" name="Google Shape;12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152270" y="1978743"/>
            <a:ext cx="4601231" cy="345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small plastic cup with a label&#10;&#10;Description automatically generated" id="129" name="Google Shape;12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795384" y="1978743"/>
            <a:ext cx="4601231" cy="345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small black bug&#10;&#10;Description automatically generated" id="130" name="Google Shape;130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7743038" y="1978742"/>
            <a:ext cx="4601231" cy="3450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ctrTitle"/>
          </p:nvPr>
        </p:nvSpPr>
        <p:spPr>
          <a:xfrm>
            <a:off x="192413" y="80594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Geosphere &amp; Biosphere</a:t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7693" y="99684"/>
            <a:ext cx="588674" cy="8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1450" y="130197"/>
            <a:ext cx="1371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blue spoon in a plastic bag&#10;&#10;Description automatically generated" id="138" name="Google Shape;13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377760" y="1925747"/>
            <a:ext cx="4916503" cy="3687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small plastic cup&#10;&#10;Description automatically generated" id="139" name="Google Shape;13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682138" y="1925747"/>
            <a:ext cx="4916503" cy="3687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tray with a drink in it&#10;&#10;Description automatically generated" id="140" name="Google Shape;14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7672445" y="1931048"/>
            <a:ext cx="4916503" cy="368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Atmosphere</a:t>
            </a:r>
            <a:endParaRPr/>
          </a:p>
        </p:txBody>
      </p:sp>
      <p:grpSp>
        <p:nvGrpSpPr>
          <p:cNvPr id="146" name="Google Shape;146;p19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147" name="Google Shape;147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148" name="Google Shape;148;p19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15,235 Wind Blowing Cliparts, Stock Vector and Royalty Free Wind Blowing  Illustrations" id="149" name="Google Shape;14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7768" y="-69379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lastic cup and a sponge on a table&#10;&#10;Description automatically generated" id="150" name="Google Shape;15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290" y="1513610"/>
            <a:ext cx="5107707" cy="3830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ponge in a plastic cup&#10;&#10;Description automatically generated" id="151" name="Google Shape;15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4145" y="1379682"/>
            <a:ext cx="5464848" cy="409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Atmosphere</a:t>
            </a:r>
            <a:endParaRPr/>
          </a:p>
        </p:txBody>
      </p:sp>
      <p:grpSp>
        <p:nvGrpSpPr>
          <p:cNvPr id="157" name="Google Shape;157;p20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158" name="Google Shape;15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159" name="Google Shape;159;p20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15,235 Wind Blowing Cliparts, Stock Vector and Royalty Free Wind Blowing  Illustrations" id="160" name="Google Shape;16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7768" y="-69379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spoon in a plastic cup&#10;&#10;Description automatically generated" id="161" name="Google Shape;16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-340554" y="2032079"/>
            <a:ext cx="4812100" cy="360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ponge with a dropper&#10;&#10;Description automatically generated" id="162" name="Google Shape;16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3689950" y="2032079"/>
            <a:ext cx="4812099" cy="3609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ponge in a glass&#10;&#10;Description automatically generated" id="163" name="Google Shape;163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7720452" y="2032079"/>
            <a:ext cx="4812100" cy="36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ctrTitle"/>
          </p:nvPr>
        </p:nvSpPr>
        <p:spPr>
          <a:xfrm>
            <a:off x="-193963" y="-49480"/>
            <a:ext cx="9144000" cy="9607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Hydrosphere &amp; Atmosphere</a:t>
            </a:r>
            <a:endParaRPr/>
          </a:p>
        </p:txBody>
      </p:sp>
      <p:grpSp>
        <p:nvGrpSpPr>
          <p:cNvPr id="169" name="Google Shape;169;p21"/>
          <p:cNvGrpSpPr/>
          <p:nvPr/>
        </p:nvGrpSpPr>
        <p:grpSpPr>
          <a:xfrm>
            <a:off x="8596168" y="0"/>
            <a:ext cx="1371600" cy="1043853"/>
            <a:chOff x="115787509" y="110636357"/>
            <a:chExt cx="1682893" cy="1314834"/>
          </a:xfrm>
        </p:grpSpPr>
        <p:pic>
          <p:nvPicPr>
            <p:cNvPr id="170" name="Google Shape;170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070201" y="110636357"/>
              <a:ext cx="1371600" cy="844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in cloud - Google Search | 클립 아트, 구름, 비" id="171" name="Google Shape;171;p21"/>
            <p:cNvPicPr preferRelativeResize="0"/>
            <p:nvPr/>
          </p:nvPicPr>
          <p:blipFill rotWithShape="1">
            <a:blip r:embed="rId5">
              <a:alphaModFix/>
            </a:blip>
            <a:srcRect b="0" l="0" r="0" t="54929"/>
            <a:stretch/>
          </p:blipFill>
          <p:spPr>
            <a:xfrm>
              <a:off x="115787509" y="111310850"/>
              <a:ext cx="1682893" cy="640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15,235 Wind Blowing Cliparts, Stock Vector and Royalty Free Wind Blowing  Illustrations" id="172" name="Google Shape;17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7768" y="-69379"/>
            <a:ext cx="1117888" cy="1119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pouring a blue liquid into a plastic cup&#10;&#10;Description automatically generated" id="173" name="Google Shape;17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365297" y="1784232"/>
            <a:ext cx="4759385" cy="35695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tissue in a trash can&#10;&#10;Description automatically generated" id="174" name="Google Shape;174;p21"/>
          <p:cNvPicPr preferRelativeResize="0"/>
          <p:nvPr/>
        </p:nvPicPr>
        <p:blipFill rotWithShape="1">
          <a:blip r:embed="rId8">
            <a:alphaModFix/>
          </a:blip>
          <a:srcRect b="0" l="12994" r="24615" t="0"/>
          <a:stretch/>
        </p:blipFill>
        <p:spPr>
          <a:xfrm rot="5400000">
            <a:off x="8125307" y="1431202"/>
            <a:ext cx="3556722" cy="4275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sponge over a cup&#10;&#10;Description automatically generated" id="175" name="Google Shape;175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-444389" y="1784230"/>
            <a:ext cx="4759387" cy="3569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